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9325" y="473788"/>
            <a:ext cx="828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when my storms drive through.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